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5330825" cy="7562850"/>
  <p:notesSz cx="6954838" cy="9240838"/>
  <p:defaultTextStyle>
    <a:defPPr>
      <a:defRPr lang="en-US"/>
    </a:defPPr>
    <a:lvl1pPr marL="0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1pPr>
    <a:lvl2pPr marL="171587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2pPr>
    <a:lvl3pPr marL="343174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3pPr>
    <a:lvl4pPr marL="514761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4pPr>
    <a:lvl5pPr marL="686349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5pPr>
    <a:lvl6pPr marL="857936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6pPr>
    <a:lvl7pPr marL="1029523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7pPr>
    <a:lvl8pPr marL="1201110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8pPr>
    <a:lvl9pPr marL="1372697" algn="l" defTabSz="171587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3" userDrawn="1">
          <p15:clr>
            <a:srgbClr val="A4A3A4"/>
          </p15:clr>
        </p15:guide>
        <p15:guide id="2" pos="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8" d="100"/>
          <a:sy n="98" d="100"/>
        </p:scale>
        <p:origin x="3222" y="72"/>
      </p:cViewPr>
      <p:guideLst>
        <p:guide orient="horz" pos="1083"/>
        <p:guide pos="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4472" y="2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3B8CC2-072C-55EE-E775-87C567547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073" cy="463356"/>
          </a:xfrm>
          <a:prstGeom prst="rect">
            <a:avLst/>
          </a:prstGeom>
        </p:spPr>
        <p:txBody>
          <a:bodyPr vert="horz" lIns="43105" tIns="21552" rIns="43105" bIns="21552" rtlCol="0"/>
          <a:lstStyle>
            <a:lvl1pPr algn="l">
              <a:defRPr sz="600"/>
            </a:lvl1pPr>
          </a:lstStyle>
          <a:p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D5A13-5FC7-F6DF-009D-5DB68748AC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216" y="0"/>
            <a:ext cx="3014073" cy="463356"/>
          </a:xfrm>
          <a:prstGeom prst="rect">
            <a:avLst/>
          </a:prstGeom>
        </p:spPr>
        <p:txBody>
          <a:bodyPr vert="horz" lIns="43105" tIns="21552" rIns="43105" bIns="21552" rtlCol="0"/>
          <a:lstStyle>
            <a:lvl1pPr algn="r">
              <a:defRPr sz="600"/>
            </a:lvl1pPr>
          </a:lstStyle>
          <a:p>
            <a:fld id="{A611218C-4824-3B49-97B7-EF8F4292BAA1}" type="datetimeFigureOut">
              <a:rPr lang="en-AE" smtClean="0"/>
              <a:t>05/03/2025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58F19-A676-C316-23B4-8053F8418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483"/>
            <a:ext cx="3014073" cy="463355"/>
          </a:xfrm>
          <a:prstGeom prst="rect">
            <a:avLst/>
          </a:prstGeom>
        </p:spPr>
        <p:txBody>
          <a:bodyPr vert="horz" lIns="43105" tIns="21552" rIns="43105" bIns="21552" rtlCol="0" anchor="b"/>
          <a:lstStyle>
            <a:lvl1pPr algn="l">
              <a:defRPr sz="600"/>
            </a:lvl1pPr>
          </a:lstStyle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E882C-849C-E7D8-0B48-C39345FE6C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216" y="8777483"/>
            <a:ext cx="3014073" cy="463355"/>
          </a:xfrm>
          <a:prstGeom prst="rect">
            <a:avLst/>
          </a:prstGeom>
        </p:spPr>
        <p:txBody>
          <a:bodyPr vert="horz" lIns="43105" tIns="21552" rIns="43105" bIns="21552" rtlCol="0" anchor="b"/>
          <a:lstStyle>
            <a:lvl1pPr algn="r">
              <a:defRPr sz="600"/>
            </a:lvl1pPr>
          </a:lstStyle>
          <a:p>
            <a:fld id="{11CFBCFA-03BF-E140-9E51-F14AC5633AC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2947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1" y="0"/>
            <a:ext cx="5570527" cy="755759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748038" y="1288407"/>
            <a:ext cx="3839619" cy="5004203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332" y="2266515"/>
            <a:ext cx="3747694" cy="1996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2798" spc="-66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332" y="4346590"/>
            <a:ext cx="3747694" cy="1471238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49" b="0">
                <a:solidFill>
                  <a:srgbClr val="FFFEFF"/>
                </a:solidFill>
              </a:defRPr>
            </a:lvl1pPr>
            <a:lvl2pPr marL="199897" indent="0" algn="ctr">
              <a:buNone/>
              <a:defRPr sz="874"/>
            </a:lvl2pPr>
            <a:lvl3pPr marL="399794" indent="0" algn="ctr">
              <a:buNone/>
              <a:defRPr sz="787"/>
            </a:lvl3pPr>
            <a:lvl4pPr marL="599691" indent="0" algn="ctr">
              <a:buNone/>
              <a:defRPr sz="700"/>
            </a:lvl4pPr>
            <a:lvl5pPr marL="799588" indent="0" algn="ctr">
              <a:buNone/>
              <a:defRPr sz="700"/>
            </a:lvl5pPr>
            <a:lvl6pPr marL="999485" indent="0" algn="ctr">
              <a:buNone/>
              <a:defRPr sz="700"/>
            </a:lvl6pPr>
            <a:lvl7pPr marL="1199382" indent="0" algn="ctr">
              <a:buNone/>
              <a:defRPr sz="700"/>
            </a:lvl7pPr>
            <a:lvl8pPr marL="1399279" indent="0" algn="ctr">
              <a:buNone/>
              <a:defRPr sz="700"/>
            </a:lvl8pPr>
            <a:lvl9pPr marL="1599176" indent="0" algn="ctr">
              <a:buNone/>
              <a:defRPr sz="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>
            <a:lvl1pPr algn="ctr">
              <a:defRPr/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4829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" y="2591447"/>
            <a:ext cx="1815311" cy="2726920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4284" y="876398"/>
            <a:ext cx="2387703" cy="57974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6688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1"/>
            <a:ext cx="5492755" cy="756285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3047930" y="1874270"/>
            <a:ext cx="1916014" cy="3827103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7761" y="2591445"/>
            <a:ext cx="1814280" cy="2718293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011" y="885319"/>
            <a:ext cx="2400906" cy="5794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5073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a black border&#10;&#10;Description automatically generated">
            <a:extLst>
              <a:ext uri="{FF2B5EF4-FFF2-40B4-BE49-F238E27FC236}">
                <a16:creationId xmlns:a16="http://schemas.microsoft.com/office/drawing/2014/main" id="{5381E5DA-956D-FA12-22E7-B659D435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" y="0"/>
            <a:ext cx="5330038" cy="7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8" y="2591444"/>
            <a:ext cx="1814281" cy="271829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284" y="885736"/>
            <a:ext cx="2385235" cy="578806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7884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1" y="0"/>
            <a:ext cx="5570527" cy="755759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401193" y="1278011"/>
            <a:ext cx="2517150" cy="5004203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309" y="2237345"/>
            <a:ext cx="2426943" cy="1910534"/>
          </a:xfrm>
        </p:spPr>
        <p:txBody>
          <a:bodyPr bIns="0" anchor="b">
            <a:normAutofit/>
          </a:bodyPr>
          <a:lstStyle>
            <a:lvl1pPr algn="ctr">
              <a:defRPr sz="2099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309" y="4238349"/>
            <a:ext cx="2426943" cy="1572668"/>
          </a:xfrm>
        </p:spPr>
        <p:txBody>
          <a:bodyPr tIns="0">
            <a:normAutofit/>
          </a:bodyPr>
          <a:lstStyle>
            <a:lvl1pPr marL="0" indent="0" algn="ctr">
              <a:buNone/>
              <a:defRPr sz="933">
                <a:solidFill>
                  <a:srgbClr val="FFFEFF"/>
                </a:solidFill>
              </a:defRPr>
            </a:lvl1pPr>
            <a:lvl2pPr marL="199897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2pPr>
            <a:lvl3pPr marL="399794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3pPr>
            <a:lvl4pPr marL="59969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799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99948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19938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39927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59917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>
            <a:lvl1pPr algn="ctr">
              <a:defRPr/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322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2" y="2597116"/>
            <a:ext cx="1820178" cy="2712622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8556" y="886665"/>
            <a:ext cx="2385389" cy="27121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6963" y="3953573"/>
            <a:ext cx="2386981" cy="27245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66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2" y="2597977"/>
            <a:ext cx="1820178" cy="2711761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890" y="884648"/>
            <a:ext cx="2218334" cy="756285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049" b="0" cap="all" baseline="0">
                <a:solidFill>
                  <a:schemeClr val="accent1"/>
                </a:solidFill>
              </a:defRPr>
            </a:lvl1pPr>
            <a:lvl2pPr marL="199897" indent="0">
              <a:buNone/>
              <a:defRPr sz="874" b="1"/>
            </a:lvl2pPr>
            <a:lvl3pPr marL="399794" indent="0">
              <a:buNone/>
              <a:defRPr sz="787" b="1"/>
            </a:lvl3pPr>
            <a:lvl4pPr marL="599691" indent="0">
              <a:buNone/>
              <a:defRPr sz="700" b="1"/>
            </a:lvl4pPr>
            <a:lvl5pPr marL="799588" indent="0">
              <a:buNone/>
              <a:defRPr sz="700" b="1"/>
            </a:lvl5pPr>
            <a:lvl6pPr marL="999485" indent="0">
              <a:buNone/>
              <a:defRPr sz="700" b="1"/>
            </a:lvl6pPr>
            <a:lvl7pPr marL="1199382" indent="0">
              <a:buNone/>
              <a:defRPr sz="700" b="1"/>
            </a:lvl7pPr>
            <a:lvl8pPr marL="1399279" indent="0">
              <a:buNone/>
              <a:defRPr sz="700" b="1"/>
            </a:lvl8pPr>
            <a:lvl9pPr marL="1599176" indent="0">
              <a:buNone/>
              <a:defRPr sz="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903" y="1640932"/>
            <a:ext cx="2218072" cy="1957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7126" y="3954030"/>
            <a:ext cx="2226818" cy="756285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049" b="0" cap="all" baseline="0">
                <a:solidFill>
                  <a:schemeClr val="accent1"/>
                </a:solidFill>
              </a:defRPr>
            </a:lvl1pPr>
            <a:lvl2pPr marL="199897" indent="0">
              <a:buNone/>
              <a:defRPr sz="874" b="1"/>
            </a:lvl2pPr>
            <a:lvl3pPr marL="399794" indent="0">
              <a:buNone/>
              <a:defRPr sz="787" b="1"/>
            </a:lvl3pPr>
            <a:lvl4pPr marL="599691" indent="0">
              <a:buNone/>
              <a:defRPr sz="700" b="1"/>
            </a:lvl4pPr>
            <a:lvl5pPr marL="799588" indent="0">
              <a:buNone/>
              <a:defRPr sz="700" b="1"/>
            </a:lvl5pPr>
            <a:lvl6pPr marL="999485" indent="0">
              <a:buNone/>
              <a:defRPr sz="700" b="1"/>
            </a:lvl6pPr>
            <a:lvl7pPr marL="1199382" indent="0">
              <a:buNone/>
              <a:defRPr sz="700" b="1"/>
            </a:lvl7pPr>
            <a:lvl8pPr marL="1399279" indent="0">
              <a:buNone/>
              <a:defRPr sz="700" b="1"/>
            </a:lvl8pPr>
            <a:lvl9pPr marL="1599176" indent="0">
              <a:buNone/>
              <a:defRPr sz="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7126" y="4709227"/>
            <a:ext cx="2226818" cy="1968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4454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9" y="2591444"/>
            <a:ext cx="1814280" cy="271829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560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4579179" cy="352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52525" y="352933"/>
            <a:ext cx="399812" cy="35293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collage of a japanese temple&#10;&#10;Description automatically generated">
            <a:extLst>
              <a:ext uri="{FF2B5EF4-FFF2-40B4-BE49-F238E27FC236}">
                <a16:creationId xmlns:a16="http://schemas.microsoft.com/office/drawing/2014/main" id="{CA51D6A3-CDB8-E755-656D-3A4A435BA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" y="0"/>
            <a:ext cx="5329250" cy="7562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76C89A-81CF-3E90-BE71-AE1B9F8C8A7A}"/>
              </a:ext>
            </a:extLst>
          </p:cNvPr>
          <p:cNvSpPr/>
          <p:nvPr userDrawn="1"/>
        </p:nvSpPr>
        <p:spPr>
          <a:xfrm>
            <a:off x="-213803" y="-160048"/>
            <a:ext cx="5672910" cy="7882945"/>
          </a:xfrm>
          <a:prstGeom prst="rect">
            <a:avLst/>
          </a:prstGeom>
          <a:solidFill>
            <a:schemeClr val="tx1">
              <a:alpha val="969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 sz="253"/>
          </a:p>
        </p:txBody>
      </p:sp>
    </p:spTree>
    <p:extLst>
      <p:ext uri="{BB962C8B-B14F-4D97-AF65-F5344CB8AC3E}">
        <p14:creationId xmlns:p14="http://schemas.microsoft.com/office/powerpoint/2010/main" val="320215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166866" y="1"/>
            <a:ext cx="5492755" cy="756285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373158" y="1874270"/>
            <a:ext cx="1916014" cy="3827103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89" y="2591444"/>
            <a:ext cx="1814280" cy="1351343"/>
          </a:xfrm>
        </p:spPr>
        <p:txBody>
          <a:bodyPr bIns="0" anchor="b">
            <a:noAutofit/>
          </a:bodyPr>
          <a:lstStyle>
            <a:lvl1pPr algn="ctr">
              <a:defRPr sz="1632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284" y="883756"/>
            <a:ext cx="2387703" cy="57890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89" y="3942788"/>
            <a:ext cx="1814280" cy="1366951"/>
          </a:xfrm>
        </p:spPr>
        <p:txBody>
          <a:bodyPr>
            <a:normAutofit/>
          </a:bodyPr>
          <a:lstStyle>
            <a:lvl1pPr marL="0" indent="0" algn="ctr">
              <a:buNone/>
              <a:defRPr sz="816">
                <a:solidFill>
                  <a:srgbClr val="FFFEFF"/>
                </a:solidFill>
              </a:defRPr>
            </a:lvl1pPr>
            <a:lvl2pPr marL="199897" indent="0">
              <a:buNone/>
              <a:defRPr sz="612"/>
            </a:lvl2pPr>
            <a:lvl3pPr marL="399794" indent="0">
              <a:buNone/>
              <a:defRPr sz="524"/>
            </a:lvl3pPr>
            <a:lvl4pPr marL="599691" indent="0">
              <a:buNone/>
              <a:defRPr sz="437"/>
            </a:lvl4pPr>
            <a:lvl5pPr marL="799588" indent="0">
              <a:buNone/>
              <a:defRPr sz="437"/>
            </a:lvl5pPr>
            <a:lvl6pPr marL="999485" indent="0">
              <a:buNone/>
              <a:defRPr sz="437"/>
            </a:lvl6pPr>
            <a:lvl7pPr marL="1199382" indent="0">
              <a:buNone/>
              <a:defRPr sz="437"/>
            </a:lvl7pPr>
            <a:lvl8pPr marL="1399279" indent="0">
              <a:buNone/>
              <a:defRPr sz="437"/>
            </a:lvl8pPr>
            <a:lvl9pPr marL="1599176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7443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1" y="0"/>
            <a:ext cx="5570527" cy="755759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75713" y="1872883"/>
            <a:ext cx="2540509" cy="3827102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96598" y="0"/>
            <a:ext cx="2034227" cy="756285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399"/>
            </a:lvl1pPr>
            <a:lvl2pPr marL="199897" indent="0">
              <a:buNone/>
              <a:defRPr sz="1224"/>
            </a:lvl2pPr>
            <a:lvl3pPr marL="399794" indent="0">
              <a:buNone/>
              <a:defRPr sz="1049"/>
            </a:lvl3pPr>
            <a:lvl4pPr marL="599691" indent="0">
              <a:buNone/>
              <a:defRPr sz="874"/>
            </a:lvl4pPr>
            <a:lvl5pPr marL="799588" indent="0">
              <a:buNone/>
              <a:defRPr sz="874"/>
            </a:lvl5pPr>
            <a:lvl6pPr marL="999485" indent="0">
              <a:buNone/>
              <a:defRPr sz="874"/>
            </a:lvl6pPr>
            <a:lvl7pPr marL="1199382" indent="0">
              <a:buNone/>
              <a:defRPr sz="874"/>
            </a:lvl7pPr>
            <a:lvl8pPr marL="1399279" indent="0">
              <a:buNone/>
              <a:defRPr sz="874"/>
            </a:lvl8pPr>
            <a:lvl9pPr marL="1599176" indent="0">
              <a:buNone/>
              <a:defRPr sz="8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40" y="2576533"/>
            <a:ext cx="2447181" cy="1395608"/>
          </a:xfrm>
        </p:spPr>
        <p:txBody>
          <a:bodyPr bIns="0" anchor="b">
            <a:normAutofit/>
          </a:bodyPr>
          <a:lstStyle>
            <a:lvl1pPr>
              <a:defRPr sz="1866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99" y="3972141"/>
            <a:ext cx="2448107" cy="1339362"/>
          </a:xfrm>
        </p:spPr>
        <p:txBody>
          <a:bodyPr>
            <a:normAutofit/>
          </a:bodyPr>
          <a:lstStyle>
            <a:lvl1pPr marL="0" indent="0" algn="ctr">
              <a:buNone/>
              <a:defRPr sz="816">
                <a:solidFill>
                  <a:srgbClr val="FFFEFF"/>
                </a:solidFill>
              </a:defRPr>
            </a:lvl1pPr>
            <a:lvl2pPr marL="199897" indent="0">
              <a:buNone/>
              <a:defRPr sz="612"/>
            </a:lvl2pPr>
            <a:lvl3pPr marL="399794" indent="0">
              <a:buNone/>
              <a:defRPr sz="524"/>
            </a:lvl3pPr>
            <a:lvl4pPr marL="599691" indent="0">
              <a:buNone/>
              <a:defRPr sz="437"/>
            </a:lvl4pPr>
            <a:lvl5pPr marL="799588" indent="0">
              <a:buNone/>
              <a:defRPr sz="437"/>
            </a:lvl5pPr>
            <a:lvl6pPr marL="999485" indent="0">
              <a:buNone/>
              <a:defRPr sz="437"/>
            </a:lvl6pPr>
            <a:lvl7pPr marL="1199382" indent="0">
              <a:buNone/>
              <a:defRPr sz="437"/>
            </a:lvl7pPr>
            <a:lvl8pPr marL="1399279" indent="0">
              <a:buNone/>
              <a:defRPr sz="437"/>
            </a:lvl8pPr>
            <a:lvl9pPr marL="1599176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158" y="352933"/>
            <a:ext cx="1599248" cy="3529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158" y="6867068"/>
            <a:ext cx="2541027" cy="352933"/>
          </a:xfr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855" y="352933"/>
            <a:ext cx="399812" cy="352933"/>
          </a:xfrm>
        </p:spPr>
        <p:txBody>
          <a:bodyPr/>
          <a:lstStyle/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9025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989" y="2591446"/>
            <a:ext cx="1814280" cy="271829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4285" y="876398"/>
            <a:ext cx="2378052" cy="579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158" y="352933"/>
            <a:ext cx="1599248" cy="35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58" y="6867068"/>
            <a:ext cx="4579179" cy="35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2525" y="352933"/>
            <a:ext cx="399812" cy="352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AE" smtClean="0"/>
              <a:t>‹#›</a:t>
            </a:fld>
            <a:endParaRPr lang="en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29D1F-5658-7D54-E81D-828133EE5558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23756" y="23888"/>
            <a:ext cx="435921" cy="575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374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  <p:sp>
        <p:nvSpPr>
          <p:cNvPr id="9" name="MSIPCMContentMarking" descr="{&quot;HashCode&quot;:62995019,&quot;Placement&quot;:&quot;Header&quot;,&quot;Top&quot;:0.0,&quot;Left&quot;:0.0,&quot;SlideWidth&quot;:419,&quot;SlideHeight&quot;:595}"/>
          <p:cNvSpPr txBox="1"/>
          <p:nvPr userDrawn="1"/>
        </p:nvSpPr>
        <p:spPr>
          <a:xfrm>
            <a:off x="0" y="0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399794" rtl="0" eaLnBrk="1" latinLnBrk="0" hangingPunct="1">
        <a:lnSpc>
          <a:spcPct val="85000"/>
        </a:lnSpc>
        <a:spcBef>
          <a:spcPct val="0"/>
        </a:spcBef>
        <a:buNone/>
        <a:defRPr sz="1866" b="0" i="0" kern="1200" cap="none" spc="-66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99949" indent="-99949" algn="l" defTabSz="399794" rtl="0" eaLnBrk="1" latinLnBrk="0" hangingPunct="1">
        <a:lnSpc>
          <a:spcPct val="120000"/>
        </a:lnSpc>
        <a:spcBef>
          <a:spcPts val="437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3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99846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816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499743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7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99640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7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899537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7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099434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299330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499227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699124" indent="-99949" algn="l" defTabSz="399794" rtl="0" eaLnBrk="1" latinLnBrk="0" hangingPunct="1">
        <a:lnSpc>
          <a:spcPct val="120000"/>
        </a:lnSpc>
        <a:spcBef>
          <a:spcPts val="218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24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1pPr>
      <a:lvl2pPr marL="199897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2pPr>
      <a:lvl3pPr marL="399794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3pPr>
      <a:lvl4pPr marL="599691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4pPr>
      <a:lvl5pPr marL="799588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5pPr>
      <a:lvl6pPr marL="999485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199382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399279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599176" algn="l" defTabSz="399794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200025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MONDAY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791640"/>
            <a:ext cx="4372797" cy="416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KOREAN VEGETABLE SALAD (V,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Carrots, lettuce, cucumber, onion, bean sprouts, tofu, kimchi, sesame gochujang dressing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7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SPRING ROLL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Chicken, mixed vegetables, sweet chili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LEMONGRASS BEEF SKEWER (LF)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style marinated beef skewers, lemongrass, coriander, toasted rice,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dipping sauce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CHILI BEEF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beef,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zechuan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 oil, capsicum, snow peas, bamboo shoot, spring onion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2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KATSU KARE (LF)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katsu,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curry sauce, carrots, potato, spring onion and steamed rice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SEAFOOD BAKMI GORENG (S,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egg noodles, prawn, squid,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cabbage, bean sprouts, sweet soy sauce, sambal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707070" y="48482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6212" y="48482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9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316180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TUESDAY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907795"/>
            <a:ext cx="4372797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STEAMED VEGETABLE DUMPLINGS (V,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Cabbage, carrots, mushroom, sweet corn, ginger soy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7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DUCK GYOZA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Roasted minced duck, five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spices, coriander, spring onions, chili coriander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FISH KATSU SALAD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Crispy fish, mixed greens, onion, cucumber, cherry tomato,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ginger dressing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GRILLED CHICKEN RICE (E,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style marinated chicken thigh, fried egg, chili lime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2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KAKE SOBA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Wagyu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sliced, buckwheat soba,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naruto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fish cake, spring onions, dashi broth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KUNG PAO FISH (S, 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barramundi, capsicum, onion, signature kung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SWEET GREEN BEANS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Iced mung beans in coconut milk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6958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6212" y="46958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4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200025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WEDNESDAY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791640"/>
            <a:ext cx="4372797" cy="402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CAULIFLOWER KARAAGE (V,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Batter-fried cauliflower,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furikake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seasoning, lime wedges,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tonkatsu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7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SHIU MAI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Chicken, shitake mushroom, spring onions, ginger soya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BEEF SALAD (N,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Wagyu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beef, cherry tomato, coriander, onion, cucumber, mint, peanut, sesame dressing, fish sauce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MISO RAMEN (E, 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Ramen noodles, braised chicken roulade, egg,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shimeji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spring onions, chili oil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24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CHILI BASIL BEEF (LF)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slices, long green beans, onion, dried chili,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 paste,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sweet basil and steamed rice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 PRAWN CURRY (SF,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Prawn, cherry tomato, red chili, potato,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basil, coriander, yellow curry gravy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8482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</a:t>
            </a:r>
            <a:r>
              <a:rPr lang="en-US" sz="898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98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4875" y="48482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5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200025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THURSDAY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791640"/>
            <a:ext cx="4372797" cy="393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CRISPY ENOKI BAO (D, V)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Enoki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tempura, sweet chili sauce, pickled cucumber, lettuce,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hirata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bun</a:t>
            </a: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 DUCK SPRING ROLL (S, N,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Minced duck, hoisin sauce, peanut, coriander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PRAWN PAPAYA SALAD (N,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papaya, prawn, garlic,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chili, cherry tomato, lime,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tamarind dressing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 KRA PAO CHICKEN (E,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chicken minced, fried egg, long beans,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chili,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basil and steamed rice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LO MEIN (E, S, LF) 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beef, egg noodles, egg, cabbage, capsicum, broccoli,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shimeji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mushroom, signature wok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SZECHUAN BLACK BEAN FISH (S,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Barramundi, capsicum, onion, ginger,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szechuan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pepper, coriander, chili black bean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SWEET GREEN BEANS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Iced mung beans in coconut milk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7720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D - Dairy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4875" y="47720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3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774" y="316180"/>
            <a:ext cx="5156438" cy="754490"/>
          </a:xfrm>
          <a:prstGeom prst="rect">
            <a:avLst/>
          </a:prstGeom>
        </p:spPr>
        <p:txBody>
          <a:bodyPr vert="horz" wrap="square" lIns="0" tIns="4751" rIns="0" bIns="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144"/>
              </a:spcBef>
              <a:spcAft>
                <a:spcPts val="144"/>
              </a:spcAft>
            </a:pPr>
            <a:r>
              <a:rPr lang="en-US" sz="2245" b="1" spc="-54" dirty="0"/>
              <a:t>LAH LAH</a:t>
            </a:r>
            <a:br>
              <a:rPr lang="en-US" sz="2245" b="1" spc="-54" dirty="0"/>
            </a:br>
            <a:r>
              <a:rPr lang="en-US" sz="1600" b="1" spc="-54" dirty="0" smtClean="0"/>
              <a:t>FRIDAY</a:t>
            </a:r>
            <a:br>
              <a:rPr lang="en-US" sz="1600" b="1" spc="-54" dirty="0" smtClean="0"/>
            </a:br>
            <a:r>
              <a:rPr lang="en-US" sz="898" b="1" spc="-21" dirty="0" smtClean="0">
                <a:solidFill>
                  <a:srgbClr val="1A1A1A"/>
                </a:solidFill>
                <a:latin typeface="Gosha Sans"/>
                <a:cs typeface="Gosha Sans"/>
              </a:rPr>
              <a:t>BUSINESS </a:t>
            </a:r>
            <a:r>
              <a:rPr lang="en-US" sz="898" b="1" spc="-21" dirty="0">
                <a:solidFill>
                  <a:srgbClr val="1A1A1A"/>
                </a:solidFill>
                <a:latin typeface="Gosha Sans"/>
                <a:cs typeface="Gosha Sans"/>
              </a:rPr>
              <a:t>LUNCH </a:t>
            </a: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/>
            </a:r>
            <a:b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</a:br>
            <a:r>
              <a:rPr lang="en-US" sz="1347" b="1" spc="-21" dirty="0">
                <a:solidFill>
                  <a:srgbClr val="1A1A1A"/>
                </a:solidFill>
                <a:latin typeface="Gosha Sans"/>
                <a:cs typeface="Gosha Sans"/>
              </a:rPr>
              <a:t>  </a:t>
            </a:r>
            <a:endParaRPr lang="en-US" sz="1347" b="1" dirty="0"/>
          </a:p>
        </p:txBody>
      </p:sp>
      <p:sp>
        <p:nvSpPr>
          <p:cNvPr id="14" name="object 14"/>
          <p:cNvSpPr/>
          <p:nvPr/>
        </p:nvSpPr>
        <p:spPr>
          <a:xfrm flipV="1">
            <a:off x="516168" y="8249395"/>
            <a:ext cx="1978202" cy="427606"/>
          </a:xfrm>
          <a:custGeom>
            <a:avLst/>
            <a:gdLst/>
            <a:ahLst/>
            <a:cxnLst/>
            <a:rect l="l" t="t" r="r" b="b"/>
            <a:pathLst>
              <a:path w="11480800" h="8951594">
                <a:moveTo>
                  <a:pt x="3452584" y="8933853"/>
                </a:moveTo>
                <a:lnTo>
                  <a:pt x="3448189" y="8922347"/>
                </a:lnTo>
                <a:lnTo>
                  <a:pt x="3435667" y="8916987"/>
                </a:lnTo>
                <a:lnTo>
                  <a:pt x="0" y="8933993"/>
                </a:lnTo>
                <a:lnTo>
                  <a:pt x="3435667" y="8950998"/>
                </a:lnTo>
                <a:lnTo>
                  <a:pt x="3448520" y="8945435"/>
                </a:lnTo>
                <a:lnTo>
                  <a:pt x="3452584" y="8933853"/>
                </a:lnTo>
                <a:close/>
              </a:path>
              <a:path w="11480800" h="8951594">
                <a:moveTo>
                  <a:pt x="3452584" y="2915894"/>
                </a:moveTo>
                <a:lnTo>
                  <a:pt x="3448189" y="2904388"/>
                </a:lnTo>
                <a:lnTo>
                  <a:pt x="3435667" y="2899016"/>
                </a:lnTo>
                <a:lnTo>
                  <a:pt x="0" y="2916034"/>
                </a:lnTo>
                <a:lnTo>
                  <a:pt x="3435667" y="2933039"/>
                </a:lnTo>
                <a:lnTo>
                  <a:pt x="3448520" y="2927464"/>
                </a:lnTo>
                <a:lnTo>
                  <a:pt x="3452584" y="2915894"/>
                </a:lnTo>
                <a:close/>
              </a:path>
              <a:path w="11480800" h="8951594">
                <a:moveTo>
                  <a:pt x="3452584" y="16878"/>
                </a:moveTo>
                <a:lnTo>
                  <a:pt x="3448189" y="5359"/>
                </a:lnTo>
                <a:lnTo>
                  <a:pt x="3435667" y="0"/>
                </a:lnTo>
                <a:lnTo>
                  <a:pt x="0" y="17005"/>
                </a:lnTo>
                <a:lnTo>
                  <a:pt x="3435667" y="34023"/>
                </a:lnTo>
                <a:lnTo>
                  <a:pt x="3448520" y="28448"/>
                </a:lnTo>
                <a:lnTo>
                  <a:pt x="3452584" y="16878"/>
                </a:lnTo>
                <a:close/>
              </a:path>
              <a:path w="11480800" h="8951594">
                <a:moveTo>
                  <a:pt x="11480559" y="8933993"/>
                </a:moveTo>
                <a:lnTo>
                  <a:pt x="8044904" y="8916987"/>
                </a:lnTo>
                <a:lnTo>
                  <a:pt x="8032051" y="8922550"/>
                </a:lnTo>
                <a:lnTo>
                  <a:pt x="8027987" y="8934132"/>
                </a:lnTo>
                <a:lnTo>
                  <a:pt x="8032382" y="8945639"/>
                </a:lnTo>
                <a:lnTo>
                  <a:pt x="8044904" y="8950998"/>
                </a:lnTo>
                <a:lnTo>
                  <a:pt x="11480559" y="8933993"/>
                </a:lnTo>
                <a:close/>
              </a:path>
              <a:path w="11480800" h="8951594">
                <a:moveTo>
                  <a:pt x="11480559" y="2916021"/>
                </a:moveTo>
                <a:lnTo>
                  <a:pt x="8044904" y="2899016"/>
                </a:lnTo>
                <a:lnTo>
                  <a:pt x="8032051" y="2904591"/>
                </a:lnTo>
                <a:lnTo>
                  <a:pt x="8027987" y="2916161"/>
                </a:lnTo>
                <a:lnTo>
                  <a:pt x="8032382" y="2927667"/>
                </a:lnTo>
                <a:lnTo>
                  <a:pt x="8044904" y="2933039"/>
                </a:lnTo>
                <a:lnTo>
                  <a:pt x="11480559" y="2916021"/>
                </a:lnTo>
                <a:close/>
              </a:path>
              <a:path w="11480800" h="8951594">
                <a:moveTo>
                  <a:pt x="11480559" y="17005"/>
                </a:moveTo>
                <a:lnTo>
                  <a:pt x="8044904" y="0"/>
                </a:lnTo>
                <a:lnTo>
                  <a:pt x="8032051" y="5575"/>
                </a:lnTo>
                <a:lnTo>
                  <a:pt x="8027987" y="17145"/>
                </a:lnTo>
                <a:lnTo>
                  <a:pt x="8032382" y="28651"/>
                </a:lnTo>
                <a:lnTo>
                  <a:pt x="8044904" y="34023"/>
                </a:lnTo>
                <a:lnTo>
                  <a:pt x="11480559" y="17005"/>
                </a:lnTo>
                <a:close/>
              </a:path>
            </a:pathLst>
          </a:custGeom>
          <a:solidFill>
            <a:srgbClr val="882121"/>
          </a:solidFill>
        </p:spPr>
        <p:txBody>
          <a:bodyPr wrap="square" lIns="0" tIns="0" rIns="0" bIns="0" rtlCol="0"/>
          <a:lstStyle/>
          <a:p>
            <a:endParaRPr sz="253"/>
          </a:p>
        </p:txBody>
      </p:sp>
      <p:sp>
        <p:nvSpPr>
          <p:cNvPr id="15" name="object 15"/>
          <p:cNvSpPr txBox="1"/>
          <p:nvPr/>
        </p:nvSpPr>
        <p:spPr>
          <a:xfrm>
            <a:off x="2195152" y="3173026"/>
            <a:ext cx="1737269" cy="160704"/>
          </a:xfrm>
          <a:prstGeom prst="rect">
            <a:avLst/>
          </a:prstGeom>
        </p:spPr>
        <p:txBody>
          <a:bodyPr vert="horz" wrap="square" lIns="0" tIns="5226" rIns="0" bIns="0" rtlCol="0">
            <a:spAutoFit/>
          </a:bodyPr>
          <a:lstStyle/>
          <a:p>
            <a:pPr marL="4751">
              <a:spcBef>
                <a:spcPts val="41"/>
              </a:spcBef>
            </a:pPr>
            <a:r>
              <a:rPr sz="1010" b="1" spc="-73" dirty="0">
                <a:solidFill>
                  <a:srgbClr val="1A1A1A"/>
                </a:solidFill>
                <a:latin typeface="Gosha Sans"/>
                <a:cs typeface="Gosha Sans"/>
              </a:rPr>
              <a:t> </a:t>
            </a:r>
            <a:endParaRPr sz="1010" dirty="0">
              <a:latin typeface="Gosha Sans"/>
              <a:cs typeface="Gosha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168" y="907795"/>
            <a:ext cx="4372797" cy="393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70" algn="ctr">
              <a:lnSpc>
                <a:spcPct val="107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COURSES - 75 AED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COURSES – 85 AED</a:t>
            </a:r>
          </a:p>
          <a:p>
            <a:pPr marR="7470" algn="ctr">
              <a:lnSpc>
                <a:spcPct val="107000"/>
              </a:lnSpc>
            </a:pP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STARTERS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choice of one</a:t>
            </a:r>
          </a:p>
          <a:p>
            <a:pPr algn="ctr">
              <a:lnSpc>
                <a:spcPct val="107000"/>
              </a:lnSpc>
            </a:pPr>
            <a:endParaRPr lang="en-US" sz="5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 VEGETABLE SPRING ROLL (V, VG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S, 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LF)</a:t>
            </a:r>
            <a:endParaRPr lang="en-US" sz="898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Mushrooms, glass noodles, cabbage, celery, sweet chili sauce</a:t>
            </a: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RENDANG BAO 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Pulled beef rending,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hirata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steamed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toasted coconut, fried shallots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SZECHUAN CHICKEN SALAD (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Grilled chicken, cabbage, capsicum, coriander, spring onions, </a:t>
            </a:r>
            <a:r>
              <a:rPr lang="en-US" sz="898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zechuan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dressing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COURSE | choice of one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 RED CURRY CHICKEN (LF)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Chicken cubes,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eggplant, lychee, pineapple, grapes, red curry gravy,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sweet basil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 BLACK BEAN SAUCE (S, </a:t>
            </a:r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Wok fried beef, carrot, bamboo shoot, capsicum, ginger, black bean sauce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99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SINGAPOREAN PRAWN NOODLES (S, SF,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Rice vermicelli, prawn, </a:t>
            </a:r>
            <a:r>
              <a:rPr lang="en-US" sz="898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bok</a:t>
            </a:r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choy, capsicum, spring onions, curry spices seasoning, oyster sauce</a:t>
            </a:r>
          </a:p>
          <a:p>
            <a:pPr algn="ctr"/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07070" y="4848225"/>
            <a:ext cx="3990992" cy="195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53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 COMBO PLATTER - 80 AED </a:t>
            </a:r>
            <a:endParaRPr lang="en-US" sz="105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 (two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Chili salmon roll, </a:t>
            </a:r>
            <a:r>
              <a:rPr lang="en-US" sz="898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</a:t>
            </a: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roll, vegan roll 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NIGIRI (R)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</a:t>
            </a:r>
            <a:endParaRPr lang="en-US" sz="89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SASHIMI </a:t>
            </a:r>
            <a:r>
              <a:rPr lang="en-AE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898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</a:t>
            </a:r>
            <a:r>
              <a:rPr lang="en-US" sz="898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each)</a:t>
            </a:r>
            <a:endParaRPr lang="en-US" sz="898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898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Salmon, tuna </a:t>
            </a:r>
          </a:p>
          <a:p>
            <a:pPr algn="ctr">
              <a:lnSpc>
                <a:spcPct val="115000"/>
              </a:lnSpc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DESSERT</a:t>
            </a:r>
          </a:p>
          <a:p>
            <a:pPr algn="ctr"/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PANNA COTTA (V, VG, LF)</a:t>
            </a:r>
            <a:endParaRPr lang="en-US" sz="89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98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Lychee, mint leaves, strawberry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11316" y="6901159"/>
            <a:ext cx="532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Dishes indicated with contains N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Nuts V - Vegetarian VG - Vegan SF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Shellfish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 Soy E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Egg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LF </a:t>
            </a:r>
            <a:r>
              <a:rPr lang="en-AE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lactose-free R - Raw D - Dairy</a:t>
            </a:r>
          </a:p>
          <a:p>
            <a:pPr algn="ctr"/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prices in UAE Dirhams and inclusive of 7% municipality fees, 10% service charge and 5% value-added tax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4875" y="4848225"/>
            <a:ext cx="2449737" cy="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4158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1209</TotalTime>
  <Words>1564</Words>
  <Application>Microsoft Office PowerPoint</Application>
  <PresentationFormat>Custom</PresentationFormat>
  <Paragraphs>231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Gosha Sans</vt:lpstr>
      <vt:lpstr>Rockwell</vt:lpstr>
      <vt:lpstr>Wingdings</vt:lpstr>
      <vt:lpstr>Atlas</vt:lpstr>
      <vt:lpstr>LAH LAH MONDAY BUSINESS LUNCH    </vt:lpstr>
      <vt:lpstr>LAH LAH TUESDAY BUSINESS LUNCH    </vt:lpstr>
      <vt:lpstr>LAH LAH WEDNESDAY BUSINESS LUNCH    </vt:lpstr>
      <vt:lpstr>LAH LAH THURSDAY BUSINESS LUNCH    </vt:lpstr>
      <vt:lpstr>LAH LAH FRIDAY BUSINESS LUNCH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</dc:title>
  <dc:creator>Anew  Zion Anisius</dc:creator>
  <cp:lastModifiedBy>Micol John Cervantes</cp:lastModifiedBy>
  <cp:revision>53</cp:revision>
  <cp:lastPrinted>2023-10-25T19:40:40Z</cp:lastPrinted>
  <dcterms:created xsi:type="dcterms:W3CDTF">2023-09-12T05:53:26Z</dcterms:created>
  <dcterms:modified xsi:type="dcterms:W3CDTF">2025-03-05T10:23:45Z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2023-08-09T00:00:00Z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2023-09-12T00:00:00Z</vt:filetime>
  </property>
  <property fmtid="{D5CDD505-2E9C-101B-9397-08002B2CF9AE}" pid="5" name="Producer">
    <vt:lpwstr>Adobe PDF library 17.00</vt:lpwstr>
  </property>
  <property fmtid="{D5CDD505-2E9C-101B-9397-08002B2CF9AE}" pid="6" name="ClassificationContentMarkingHeaderLocations">
    <vt:lpwstr>Office Theme:8</vt:lpwstr>
  </property>
  <property fmtid="{D5CDD505-2E9C-101B-9397-08002B2CF9AE}" pid="7" name="ClassificationContentMarkingHeaderText">
    <vt:lpwstr>Classification: Internal</vt:lpwstr>
  </property>
  <property fmtid="{D5CDD505-2E9C-101B-9397-08002B2CF9AE}" pid="8" name="MSIP_Label_2f23d9d9-d8c9-4bbd-a204-c71ec2cfe465_Enabled">
    <vt:lpwstr>true</vt:lpwstr>
  </property>
  <property fmtid="{D5CDD505-2E9C-101B-9397-08002B2CF9AE}" pid="9" name="MSIP_Label_2f23d9d9-d8c9-4bbd-a204-c71ec2cfe465_SetDate">
    <vt:lpwstr>2025-03-05T10:23:45Z</vt:lpwstr>
  </property>
  <property fmtid="{D5CDD505-2E9C-101B-9397-08002B2CF9AE}" pid="10" name="MSIP_Label_2f23d9d9-d8c9-4bbd-a204-c71ec2cfe465_Method">
    <vt:lpwstr>Privileged</vt:lpwstr>
  </property>
  <property fmtid="{D5CDD505-2E9C-101B-9397-08002B2CF9AE}" pid="11" name="MSIP_Label_2f23d9d9-d8c9-4bbd-a204-c71ec2cfe465_Name">
    <vt:lpwstr>Internal`</vt:lpwstr>
  </property>
  <property fmtid="{D5CDD505-2E9C-101B-9397-08002B2CF9AE}" pid="12" name="MSIP_Label_2f23d9d9-d8c9-4bbd-a204-c71ec2cfe465_SiteId">
    <vt:lpwstr>eee3385e-742f-4e2e-b130-e496ed7d6a49</vt:lpwstr>
  </property>
  <property fmtid="{D5CDD505-2E9C-101B-9397-08002B2CF9AE}" pid="13" name="MSIP_Label_2f23d9d9-d8c9-4bbd-a204-c71ec2cfe465_ActionId">
    <vt:lpwstr>b38104a3-9c7c-48a4-9584-20538f8ab8bd</vt:lpwstr>
  </property>
  <property fmtid="{D5CDD505-2E9C-101B-9397-08002B2CF9AE}" pid="14" name="MSIP_Label_2f23d9d9-d8c9-4bbd-a204-c71ec2cfe465_ContentBits">
    <vt:lpwstr>1</vt:lpwstr>
  </property>
</Properties>
</file>